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81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95214" autoAdjust="0"/>
  </p:normalViewPr>
  <p:slideViewPr>
    <p:cSldViewPr snapToGrid="0">
      <p:cViewPr>
        <p:scale>
          <a:sx n="101" d="100"/>
          <a:sy n="101" d="100"/>
        </p:scale>
        <p:origin x="3960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4228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Development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48511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9752"/>
              </p:ext>
            </p:extLst>
          </p:nvPr>
        </p:nvGraphicFramePr>
        <p:xfrm>
          <a:off x="369468" y="7377563"/>
          <a:ext cx="2064598" cy="179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6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6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6674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CBCB-A519-63CA-2D5B-AFB0C64744F5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C827-449C-74C2-7364-A6DF107CE90F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 | .NET Developer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3">
            <a:extLst>
              <a:ext uri="{FF2B5EF4-FFF2-40B4-BE49-F238E27FC236}">
                <a16:creationId xmlns:a16="http://schemas.microsoft.com/office/drawing/2014/main" id="{05F1BDB6-07CE-AA10-C0B1-92EC765E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9333"/>
              </p:ext>
            </p:extLst>
          </p:nvPr>
        </p:nvGraphicFramePr>
        <p:xfrm>
          <a:off x="4363196" y="1963158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7DEB5D0-ADAB-09A9-2A66-0D7311628D3F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B29996F-A9D2-AF4B-D7D5-82F8E1A92FB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FAB37-B682-1452-78A2-9DE4EBB2B800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D4D76FD-E2FD-C3CF-C528-D9FE81510D9B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02156-1593-4001-263A-06C646A8A4E1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82F117-2DA9-F300-1B87-3DA6AC94206A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6BFDC-241A-4912-AE9B-9D3ADFD3209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5ECAFE-29FE-73F2-2A95-B5442509FD11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B332C-353F-F98E-D176-46F1B4C6270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BF6B2-CE8B-CDE5-43A8-16BC008B1B4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5ECEB-5280-4DE9-13B7-8CC2834E17CE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AF9012-9939-FFB7-7ABC-44A956DE9FA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5533A-8714-FDF0-E1E8-1F6CE675B0C4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16B653-A807-6080-7397-40DDFF14383D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55CB54-4233-FBEF-8219-92B535E67A7D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75122</TotalTime>
  <Words>3282</Words>
  <Application>Microsoft Macintosh PowerPoint</Application>
  <PresentationFormat>A4 용지(210x297mm)</PresentationFormat>
  <Paragraphs>411</Paragraphs>
  <Slides>11</Slides>
  <Notes>11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190</cp:revision>
  <cp:lastPrinted>2022-09-22T06:42:11Z</cp:lastPrinted>
  <dcterms:created xsi:type="dcterms:W3CDTF">2019-12-14T03:40:34Z</dcterms:created>
  <dcterms:modified xsi:type="dcterms:W3CDTF">2022-09-28T11:39:16Z</dcterms:modified>
</cp:coreProperties>
</file>